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292" r:id="rId3"/>
    <p:sldId id="293" r:id="rId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4E2D3-EDBA-49B1-B685-D7942B1FC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38BBC6-613F-467D-945A-ABF5E6FE2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C08676-CC54-45A2-A39A-68647268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C28C9-E1EF-4972-A923-C62E1E38E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97F8E-BA4A-4EBD-A9C5-F08763E4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635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8BBA4-4F6F-4592-A9A1-B9DBE9C6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ED1EB9-3302-48A7-890C-AD8B9375F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AF5701-FF60-4767-9485-55910A8D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C36EBF-6D05-4819-ABBE-000686A8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4AD30-3BC4-4930-8E64-EC377374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272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C5BD8C-15D7-45C5-B960-9D20EA794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7D57B7-27A6-48A2-8B07-F780312EE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25B5E7-209E-4873-BE98-A4B5DDFC1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3F8DA3-B70B-4F80-8FA9-9BEB77D3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5AFB8-8DE7-4AA8-ADDC-B98A78C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972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A7D4F-3C02-4C71-ACDF-83631EBF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C54F12-844D-4AFC-96D6-05490BF68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F98FCA-0FEF-46AD-B0B8-8FDDB8B6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C89252-C243-4583-A6C6-B5F7443D1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0BF7DF-D598-4E42-8511-CC88CA31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930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DC5F47-4F28-4256-B0DB-6ADF4FF1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2F92B4-72CC-4672-82A9-19B2F2F8D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33983E-ADF4-4A40-B0BD-3AD270D58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02954D-3C96-407A-B638-F4E20031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302CF-F8A8-48ED-81EA-92D703976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638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80245-AC42-487E-B34D-60A070F5B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4D5DEE-965E-48BD-ABA1-5F5E85B4C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74958F-D827-4E9A-9BFF-427829885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0150E3-CCBD-444D-8448-93DCB80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66E61F-93C3-4FDA-95DC-4AA0AFAC9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C6E35F-FC7E-4A86-B8DC-59C40596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137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6385E5-3BA7-43A9-9613-45ED3D57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1E7AB6-F7DD-428A-A306-DF125FEC0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7133D7-202A-4851-8FE6-216A51596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0CE11A-7082-481C-B02D-2768D8309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152960-C8C7-49F5-A7B5-5777CA18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3812AC-7BAD-45FE-9F9B-8A1AB056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F5FA28E-6EF3-4BD3-B6B9-23E0CA4B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0D2E275-400E-4C37-9099-571201D2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271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AAB2A6-3AD2-4B90-A9DF-980B4E53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459825-06CF-4228-8619-92549256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F3FF2F-8469-45F6-B384-A3890B1F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4F4451-C79D-4F3C-8D48-400B72AC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560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8385502-A4F4-4AC1-B1A7-F1434A5B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EC7B62B-68B5-4839-BD99-35B515F0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276283-8BB2-4042-BEC7-3766272B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6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824F28-398D-41D3-AD3E-CB4D21E8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7FF827-C6C5-47A8-AC2F-A7FBC2DE9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27FE37-534C-4ADF-B733-BFDF59BF2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887828-404A-4E7A-80A2-BA7B8BF3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06C3B0-324C-4CF8-BEB7-212F9A10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CA4EEC-E4E6-4B23-8A6F-51EB37D9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067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19300-798A-4E8D-B48B-C1D12784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CA8F84-7B97-416D-82B6-F6B7C6C36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D33368-FC4D-4D0D-B329-E47C31E60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8994B8-42A9-42C1-BCC6-C07055527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B9FC56-163F-4E06-91C6-BB630B4A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7BF7C4-823C-4ACA-A0CE-15E7B12B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798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18E0331-C04B-482F-AC34-573D4AB2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432B52-98FB-4CA8-A086-D13C933A2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0A7941-81C6-4615-9799-D88557E0D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9AA20-509E-4DAE-9288-330E86731F4C}" type="datetimeFigureOut">
              <a:rPr lang="da-DK" smtClean="0"/>
              <a:t>12-08-2021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2EC5CB-53D5-47CD-95E8-66B35AE8A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D54B54-1C3C-41B2-88EF-20F8C5992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3B44-A0A6-4BEC-961D-FC9C7F3F3F6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253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AFF3D-681C-4FA2-B6D8-2400E2783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Kapitel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347C9C0-99F4-4B32-9B65-7246A60E0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327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xmlns="" id="{F74CEA26-8792-42AF-BC0A-DC54CCB69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0550" y="1358900"/>
            <a:ext cx="59309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xmlns="" id="{A2FEB3EA-8CD8-4A78-8067-EE543DD86A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0550" y="1358900"/>
            <a:ext cx="59309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</Words>
  <Application>Microsoft Office PowerPoint</Application>
  <PresentationFormat>Brugerdefineret</PresentationFormat>
  <Paragraphs>1</Paragraphs>
  <Slides>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</vt:i4>
      </vt:variant>
    </vt:vector>
  </HeadingPairs>
  <TitlesOfParts>
    <vt:vector size="4" baseType="lpstr">
      <vt:lpstr>Office Theme</vt:lpstr>
      <vt:lpstr>Kapitel 6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 Kyhnauv (DK)</dc:creator>
  <cp:lastModifiedBy>Rikke Detlevsen</cp:lastModifiedBy>
  <cp:revision>21</cp:revision>
  <dcterms:created xsi:type="dcterms:W3CDTF">2021-08-11T12:11:57Z</dcterms:created>
  <dcterms:modified xsi:type="dcterms:W3CDTF">2021-08-12T11:09:12Z</dcterms:modified>
</cp:coreProperties>
</file>